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2" autoAdjust="0"/>
    <p:restoredTop sz="94660"/>
  </p:normalViewPr>
  <p:slideViewPr>
    <p:cSldViewPr>
      <p:cViewPr varScale="1">
        <p:scale>
          <a:sx n="60" d="100"/>
          <a:sy n="60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E8C395-CA82-4773-BEF9-9B17DC10C2C7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E36670-CC4A-4D4A-A35A-BB372D6A9E2F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</a:rPr>
              <a:t>به نام خدا</a:t>
            </a:r>
            <a:endParaRPr lang="fa-IR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38400"/>
            <a:ext cx="6912768" cy="3150840"/>
          </a:xfrm>
        </p:spPr>
      </p:pic>
      <p:sp>
        <p:nvSpPr>
          <p:cNvPr id="3" name="TextBox 2"/>
          <p:cNvSpPr txBox="1"/>
          <p:nvPr/>
        </p:nvSpPr>
        <p:spPr>
          <a:xfrm>
            <a:off x="1835696" y="2883336"/>
            <a:ext cx="263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طراحی </a:t>
            </a:r>
            <a:r>
              <a:rPr lang="en-US" smtClean="0"/>
              <a:t> </a:t>
            </a:r>
            <a:r>
              <a:rPr lang="fa-IR" smtClean="0"/>
              <a:t>و </a:t>
            </a:r>
            <a:r>
              <a:rPr lang="fa-IR" dirty="0" smtClean="0"/>
              <a:t>تدوین: مهدی کرمی</a:t>
            </a:r>
          </a:p>
          <a:p>
            <a:r>
              <a:rPr lang="fa-IR" dirty="0" smtClean="0"/>
              <a:t>کلاس ششم چهار (خانم گودرزی)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فصل 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848"/>
          </a:xfrm>
        </p:spPr>
        <p:txBody>
          <a:bodyPr/>
          <a:lstStyle/>
          <a:p>
            <a:pPr indent="0">
              <a:buNone/>
            </a:pPr>
            <a:r>
              <a:rPr lang="fa-IR" dirty="0" smtClean="0"/>
              <a:t>پاسخ تقسیم زیررا از دو روش به دست آورید؟</a:t>
            </a:r>
          </a:p>
          <a:p>
            <a:pPr indent="0" algn="l" rtl="0">
              <a:lnSpc>
                <a:spcPct val="100000"/>
              </a:lnSpc>
              <a:buNone/>
            </a:pPr>
            <a:r>
              <a:rPr lang="en-US" dirty="0" smtClean="0"/>
              <a:t>6/4         </a:t>
            </a:r>
            <a:r>
              <a:rPr lang="en-US" dirty="0" smtClean="0">
                <a:solidFill>
                  <a:srgbClr val="FF0000"/>
                </a:solidFill>
              </a:rPr>
              <a:t>0/08     64        8       640       8            80</a:t>
            </a:r>
          </a:p>
          <a:p>
            <a:pPr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10      100      100      100                     </a:t>
            </a:r>
          </a:p>
          <a:p>
            <a:pPr indent="0" algn="l" rtl="0">
              <a:buNone/>
            </a:pPr>
            <a:r>
              <a:rPr lang="en-US" dirty="0" smtClean="0"/>
              <a:t>6/4      0/08         </a:t>
            </a:r>
            <a:r>
              <a:rPr lang="en-US" dirty="0" smtClean="0">
                <a:solidFill>
                  <a:srgbClr val="FF0000"/>
                </a:solidFill>
              </a:rPr>
              <a:t>6/4    0/08         640    8</a:t>
            </a:r>
          </a:p>
          <a:p>
            <a:pPr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640    8</a:t>
            </a:r>
          </a:p>
          <a:p>
            <a:pPr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00</a:t>
            </a:r>
          </a:p>
          <a:p>
            <a:pPr indent="0" algn="r">
              <a:buNone/>
            </a:pPr>
            <a:r>
              <a:rPr lang="fa-IR" dirty="0" smtClean="0"/>
              <a:t>1.    کسری                                       2.  ستونی</a:t>
            </a:r>
            <a:endParaRPr lang="fa-IR" dirty="0"/>
          </a:p>
        </p:txBody>
      </p:sp>
      <p:sp>
        <p:nvSpPr>
          <p:cNvPr id="4" name="Division 3"/>
          <p:cNvSpPr/>
          <p:nvPr/>
        </p:nvSpPr>
        <p:spPr>
          <a:xfrm>
            <a:off x="1969840" y="3009528"/>
            <a:ext cx="288032" cy="144016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915816" y="3284984"/>
            <a:ext cx="4187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3622576" y="3284984"/>
            <a:ext cx="3013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Division 7"/>
          <p:cNvSpPr/>
          <p:nvPr/>
        </p:nvSpPr>
        <p:spPr>
          <a:xfrm>
            <a:off x="4629522" y="3186315"/>
            <a:ext cx="216024" cy="203448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4211960" y="3266982"/>
            <a:ext cx="360040" cy="5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4896036" y="3266982"/>
            <a:ext cx="3960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Equal 14"/>
          <p:cNvSpPr/>
          <p:nvPr/>
        </p:nvSpPr>
        <p:spPr>
          <a:xfrm>
            <a:off x="3923928" y="3183074"/>
            <a:ext cx="216024" cy="1739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5292080" y="3225366"/>
            <a:ext cx="288032" cy="13162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2771800" y="3123642"/>
            <a:ext cx="144016" cy="1314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2699792" y="3933056"/>
            <a:ext cx="216024" cy="1440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563888" y="38610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63888" y="42210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qual 24"/>
          <p:cNvSpPr/>
          <p:nvPr/>
        </p:nvSpPr>
        <p:spPr>
          <a:xfrm>
            <a:off x="4211960" y="4005064"/>
            <a:ext cx="288032" cy="1440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40052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40052" y="4149080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55976" y="450912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25" y="3242596"/>
            <a:ext cx="1825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58" y="3933056"/>
            <a:ext cx="1825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فصل 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a-IR" dirty="0" smtClean="0"/>
              <a:t>چگونه یک عدد اعشاری را به کسر تبدبل می کنید؟</a:t>
            </a:r>
            <a:endParaRPr lang="fa-IR" dirty="0" smtClean="0">
              <a:solidFill>
                <a:srgbClr val="FF0000"/>
              </a:solidFill>
            </a:endParaRPr>
          </a:p>
          <a:p>
            <a:pPr indent="0" algn="l" rtl="0">
              <a:lnSpc>
                <a:spcPct val="100000"/>
              </a:lnSpc>
              <a:buNone/>
            </a:pPr>
            <a:r>
              <a:rPr lang="en-US" dirty="0" smtClean="0"/>
              <a:t>1/75=</a:t>
            </a:r>
            <a:r>
              <a:rPr lang="en-US" dirty="0" smtClean="0">
                <a:solidFill>
                  <a:srgbClr val="FF0000"/>
                </a:solidFill>
              </a:rPr>
              <a:t> 175       1    75</a:t>
            </a:r>
          </a:p>
          <a:p>
            <a:pPr indent="0" algn="l" rtl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100             100</a:t>
            </a:r>
          </a:p>
          <a:p>
            <a:pPr indent="0" algn="r">
              <a:buNone/>
            </a:pPr>
            <a:r>
              <a:rPr lang="fa-IR" dirty="0" smtClean="0"/>
              <a:t>ابتدا خود عدد را می نویسیم و  چون مخرج های اعداد اعشاری  10،100،1000و... </a:t>
            </a:r>
          </a:p>
          <a:p>
            <a:pPr indent="0" algn="r">
              <a:buNone/>
            </a:pPr>
            <a:r>
              <a:rPr lang="fa-IR" dirty="0" smtClean="0"/>
              <a:t>است  به تعداد اعشار یکی از مضرب های10( 10،100و...) رامی نویسیم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051720" y="3212976"/>
            <a:ext cx="4320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3059832" y="3212976"/>
            <a:ext cx="5040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Equal 3"/>
          <p:cNvSpPr/>
          <p:nvPr/>
        </p:nvSpPr>
        <p:spPr>
          <a:xfrm>
            <a:off x="2627784" y="3212976"/>
            <a:ext cx="288032" cy="1440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75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فصل 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fa-IR" dirty="0" smtClean="0"/>
              <a:t>چگونه یک عدد کسری را به اعشاری تبدیل می</a:t>
            </a:r>
            <a:r>
              <a:rPr lang="en-US" dirty="0" smtClean="0"/>
              <a:t> </a:t>
            </a:r>
            <a:r>
              <a:rPr lang="fa-IR" dirty="0" smtClean="0"/>
              <a:t>کنید؟ </a:t>
            </a:r>
            <a:endParaRPr lang="en-US" dirty="0" smtClean="0"/>
          </a:p>
          <a:p>
            <a:pPr indent="0" algn="l" rtl="0">
              <a:buNone/>
            </a:pPr>
            <a:r>
              <a:rPr lang="en-US" dirty="0" smtClean="0"/>
              <a:t> 7          </a:t>
            </a:r>
            <a:r>
              <a:rPr lang="en-US" dirty="0" smtClean="0">
                <a:solidFill>
                  <a:srgbClr val="FF0000"/>
                </a:solidFill>
              </a:rPr>
              <a:t>0/35</a:t>
            </a:r>
          </a:p>
          <a:p>
            <a:pPr indent="0" algn="l" rtl="0">
              <a:buNone/>
            </a:pPr>
            <a:r>
              <a:rPr lang="en-US" dirty="0" smtClean="0"/>
              <a:t>20</a:t>
            </a:r>
          </a:p>
          <a:p>
            <a:pPr indent="0" algn="r">
              <a:buNone/>
            </a:pPr>
            <a:r>
              <a:rPr lang="fa-IR" dirty="0"/>
              <a:t> </a:t>
            </a:r>
            <a:r>
              <a:rPr lang="fa-IR" dirty="0" smtClean="0"/>
              <a:t>ابتدا مخرج کسر را  به یکی از اعداد 10،100،1000 و... تبدیل می کنیم برای مثال:</a:t>
            </a:r>
          </a:p>
          <a:p>
            <a:pPr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20     5=100      7      5=35</a:t>
            </a:r>
          </a:p>
          <a:p>
            <a:pPr indent="0" algn="r">
              <a:buNone/>
            </a:pPr>
            <a:r>
              <a:rPr lang="fa-IR" dirty="0" smtClean="0"/>
              <a:t>بعد35را نوشته وبه اندازه ی ( 0) صفر های مخرج به دست آمده  اعشار را جدا  می کنیم</a:t>
            </a:r>
          </a:p>
          <a:p>
            <a:pPr indent="0" algn="l" rtl="0">
              <a:buNone/>
            </a:pPr>
            <a:r>
              <a:rPr lang="fa-IR" dirty="0"/>
              <a:t> </a:t>
            </a:r>
            <a:r>
              <a:rPr lang="fa-IR" dirty="0" smtClean="0"/>
              <a:t>                                                 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3356992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907704" y="335699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7704" y="3402711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ultiply 3"/>
          <p:cNvSpPr/>
          <p:nvPr/>
        </p:nvSpPr>
        <p:spPr>
          <a:xfrm>
            <a:off x="2960168" y="4293096"/>
            <a:ext cx="216024" cy="18973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04" y="4311763"/>
            <a:ext cx="165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فصل 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a-IR" dirty="0" smtClean="0"/>
              <a:t>اگر مخرج  یک کسر بر 10،100 و... بخش پذیر نبود چگونه این کسر را به عدد اعشاری تبدیل می کنید؟</a:t>
            </a:r>
          </a:p>
          <a:p>
            <a:pPr indent="0" algn="l" rtl="0">
              <a:lnSpc>
                <a:spcPct val="100000"/>
              </a:lnSpc>
              <a:buNone/>
            </a:pPr>
            <a:r>
              <a:rPr lang="en-US" dirty="0" smtClean="0"/>
              <a:t>22       </a:t>
            </a:r>
            <a:r>
              <a:rPr lang="en-US" dirty="0" smtClean="0">
                <a:solidFill>
                  <a:srgbClr val="FF0000"/>
                </a:solidFill>
              </a:rPr>
              <a:t>3/14</a:t>
            </a:r>
          </a:p>
          <a:p>
            <a:pPr indent="0" algn="l" rtl="0">
              <a:lnSpc>
                <a:spcPct val="100000"/>
              </a:lnSpc>
              <a:buNone/>
            </a:pPr>
            <a:r>
              <a:rPr lang="en-US" dirty="0" smtClean="0"/>
              <a:t>7</a:t>
            </a:r>
          </a:p>
          <a:p>
            <a:pPr indent="0" algn="r">
              <a:buNone/>
            </a:pPr>
            <a:r>
              <a:rPr lang="fa-IR" dirty="0" smtClean="0"/>
              <a:t>صورت کسر (22) را بر مخرج کسر تقسیم می کنیم و جواب به دست آ مده را می نویسیم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403648" y="3645024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Equal 4"/>
          <p:cNvSpPr/>
          <p:nvPr/>
        </p:nvSpPr>
        <p:spPr>
          <a:xfrm>
            <a:off x="1763688" y="3573016"/>
            <a:ext cx="216024" cy="1177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فصل(2)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a-IR" dirty="0" smtClean="0"/>
              <a:t>چگونه دو عدد اعشاری را با هم مقایسه میکنیم؟</a:t>
            </a:r>
          </a:p>
          <a:p>
            <a:pPr indent="0" algn="l" rtl="0">
              <a:buNone/>
            </a:pPr>
            <a:r>
              <a:rPr lang="en-US" dirty="0" smtClean="0"/>
              <a:t>2/305  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smtClean="0"/>
              <a:t>   2/35</a:t>
            </a:r>
          </a:p>
          <a:p>
            <a:pPr indent="0" algn="r">
              <a:buNone/>
            </a:pPr>
            <a:r>
              <a:rPr lang="fa-IR" dirty="0" smtClean="0"/>
              <a:t>اول عدد های صحیح که قبل از ممیز آمده اند را با هم مقایسه می کنیم اگریک عدد بزرگتر بود آن عدد بزرگ تر است و اگر مساوی بود به سراغ عدد های بعد از ممیز می رویم</a:t>
            </a:r>
            <a:endParaRPr lang="fa-I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23728" y="306896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1760" y="30689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23728" y="33569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23728" y="30689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فصل 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fa-IR" dirty="0" smtClean="0"/>
              <a:t>دلیل  عبارت روبه رو را توضیح دهید؟</a:t>
            </a:r>
          </a:p>
          <a:p>
            <a:pPr indent="0" algn="l" rtl="0">
              <a:buNone/>
            </a:pPr>
            <a:r>
              <a:rPr lang="en-US" dirty="0" smtClean="0"/>
              <a:t>0/20 = 0/2</a:t>
            </a:r>
          </a:p>
          <a:p>
            <a:pPr indent="0" algn="r">
              <a:lnSpc>
                <a:spcPct val="100000"/>
              </a:lnSpc>
              <a:buNone/>
            </a:pPr>
            <a:r>
              <a:rPr lang="fa-IR" dirty="0" smtClean="0"/>
              <a:t>اگر ما بخواهیم  2 رابا20 مقایسه کنیم پس از مخرج مشترک گرفتن = است با</a:t>
            </a:r>
          </a:p>
          <a:p>
            <a:pPr indent="0" algn="r">
              <a:lnSpc>
                <a:spcPct val="160000"/>
              </a:lnSpc>
              <a:buNone/>
            </a:pPr>
            <a:r>
              <a:rPr lang="fa-IR" dirty="0" smtClean="0"/>
              <a:t>                    10    100</a:t>
            </a:r>
          </a:p>
          <a:p>
            <a:pPr indent="0" algn="r">
              <a:lnSpc>
                <a:spcPct val="100000"/>
              </a:lnSpc>
              <a:buNone/>
            </a:pPr>
            <a:endParaRPr lang="fa-IR" dirty="0"/>
          </a:p>
          <a:p>
            <a:pPr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20         20</a:t>
            </a:r>
          </a:p>
          <a:p>
            <a:pPr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100      100</a:t>
            </a:r>
            <a:endParaRPr lang="fa-IR" dirty="0" smtClean="0">
              <a:solidFill>
                <a:srgbClr val="FF0000"/>
              </a:solidFill>
            </a:endParaRPr>
          </a:p>
          <a:p>
            <a:pPr indent="0" algn="r">
              <a:lnSpc>
                <a:spcPct val="100000"/>
              </a:lnSpc>
              <a:buNone/>
            </a:pPr>
            <a:r>
              <a:rPr lang="fa-IR" dirty="0" smtClean="0"/>
              <a:t>                    </a:t>
            </a:r>
            <a:endParaRPr lang="fa-IR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907704" y="3501008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96136" y="3573016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6300192" y="3595875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403648" y="4653136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2159732" y="4653136"/>
            <a:ext cx="3240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Equal 5"/>
          <p:cNvSpPr/>
          <p:nvPr/>
        </p:nvSpPr>
        <p:spPr>
          <a:xfrm>
            <a:off x="1839008" y="4617132"/>
            <a:ext cx="288032" cy="1440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فصل(2)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848"/>
          </a:xfrm>
        </p:spPr>
        <p:txBody>
          <a:bodyPr/>
          <a:lstStyle/>
          <a:p>
            <a:pPr indent="0">
              <a:buNone/>
            </a:pPr>
            <a:r>
              <a:rPr lang="fa-IR" dirty="0" smtClean="0"/>
              <a:t>روش های مختلف جمع وتفریق دو عدد اعشاری را تو</a:t>
            </a:r>
            <a:r>
              <a:rPr lang="fa-IR" dirty="0"/>
              <a:t>ض</a:t>
            </a:r>
            <a:r>
              <a:rPr lang="fa-IR" dirty="0" smtClean="0"/>
              <a:t>یح دهید</a:t>
            </a:r>
          </a:p>
          <a:p>
            <a:pPr indent="0">
              <a:buNone/>
            </a:pPr>
            <a:r>
              <a:rPr lang="fa-IR" dirty="0" smtClean="0"/>
              <a:t>1. صورت کسری: اعداد اعشاری را به صورت کسر(بزرگ و کوچک تر ازواحد) می نویسیم وجمع وتفریق می کنیم</a:t>
            </a:r>
          </a:p>
          <a:p>
            <a:pPr indent="0">
              <a:buNone/>
            </a:pPr>
            <a:r>
              <a:rPr lang="fa-IR" dirty="0" smtClean="0"/>
              <a:t>2. عدد مخلوط: عددهای اعشاری را به صورت عدد مخلوط جمع وتفریق می کنیم</a:t>
            </a:r>
          </a:p>
          <a:p>
            <a:pPr indent="0">
              <a:buNone/>
            </a:pPr>
            <a:r>
              <a:rPr lang="fa-IR" dirty="0" smtClean="0"/>
              <a:t>3. گسترده:  عدد های صحیح واعشاری را جدا نوشته وباهم جمع وتفریق می کنیم</a:t>
            </a:r>
          </a:p>
          <a:p>
            <a:pPr indent="0">
              <a:buNone/>
            </a:pPr>
            <a:r>
              <a:rPr lang="fa-IR" dirty="0" smtClean="0"/>
              <a:t>4. ارزش مکانی: در جدول ارزش مکانی اعداد رابه صورت اعشاری می نویسیم وبه صورت ستونی ( زیر هم ) جمع وتفریق می کنیم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47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720080"/>
          </a:xfrm>
        </p:spPr>
        <p:txBody>
          <a:bodyPr/>
          <a:lstStyle/>
          <a:p>
            <a:r>
              <a:rPr lang="fa-IR" dirty="0" smtClean="0"/>
              <a:t>مرور فصل 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32856"/>
            <a:ext cx="6512768" cy="3600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fa-IR" dirty="0" smtClean="0"/>
              <a:t>چگونه می توانیم دو عدد اعشاری را در هم ضرب کنیم؟</a:t>
            </a:r>
          </a:p>
          <a:p>
            <a:pPr indent="0" algn="l" rtl="0">
              <a:buNone/>
            </a:pPr>
            <a:r>
              <a:rPr lang="en-US" dirty="0" smtClean="0"/>
              <a:t>3/2     1/7        </a:t>
            </a:r>
            <a:r>
              <a:rPr lang="en-US" dirty="0" smtClean="0">
                <a:solidFill>
                  <a:srgbClr val="FF0000"/>
                </a:solidFill>
              </a:rPr>
              <a:t>3/2</a:t>
            </a:r>
          </a:p>
          <a:p>
            <a:pPr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1/7</a:t>
            </a:r>
          </a:p>
          <a:p>
            <a:pPr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5/44    </a:t>
            </a:r>
          </a:p>
          <a:p>
            <a:pPr indent="0" algn="r">
              <a:buNone/>
            </a:pPr>
            <a:r>
              <a:rPr lang="fa-IR" dirty="0" smtClean="0"/>
              <a:t>1.ممیز را در نظر نمی گیریم، ضرب می کنیم وبه تعداد اعشار ازسمت راست جدا می کنیم</a:t>
            </a:r>
            <a:endParaRPr lang="en-US" dirty="0" smtClean="0"/>
          </a:p>
          <a:p>
            <a:pPr indent="0" algn="l" rtl="0">
              <a:lnSpc>
                <a:spcPct val="100000"/>
              </a:lnSpc>
              <a:buNone/>
            </a:pPr>
            <a:r>
              <a:rPr lang="en-US" dirty="0" smtClean="0"/>
              <a:t>3/2   1/7    </a:t>
            </a:r>
            <a:r>
              <a:rPr lang="en-US" dirty="0" smtClean="0">
                <a:solidFill>
                  <a:srgbClr val="FF0000"/>
                </a:solidFill>
              </a:rPr>
              <a:t>32       17       5/44            </a:t>
            </a:r>
            <a:r>
              <a:rPr lang="fa-IR" dirty="0" smtClean="0"/>
              <a:t>می نویسیم</a:t>
            </a:r>
            <a:r>
              <a:rPr lang="en-US" dirty="0" smtClean="0"/>
              <a:t> </a:t>
            </a:r>
            <a:r>
              <a:rPr lang="fa-IR" dirty="0" smtClean="0"/>
              <a:t>روش2: </a:t>
            </a:r>
            <a:r>
              <a:rPr lang="fa-IR" dirty="0"/>
              <a:t>به صورت کسری</a:t>
            </a:r>
            <a:r>
              <a:rPr lang="en-US" dirty="0"/>
              <a:t> </a:t>
            </a:r>
            <a:endParaRPr lang="en-US" dirty="0" smtClean="0"/>
          </a:p>
          <a:p>
            <a:pPr indent="0" algn="l" rtl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10       10</a:t>
            </a:r>
            <a:endParaRPr lang="fa-IR" dirty="0" smtClean="0">
              <a:solidFill>
                <a:srgbClr val="FF0000"/>
              </a:solidFill>
            </a:endParaRPr>
          </a:p>
          <a:p>
            <a:pPr indent="0" algn="l" rtl="0">
              <a:buNone/>
            </a:pPr>
            <a:endParaRPr lang="fa-IR" dirty="0" smtClean="0"/>
          </a:p>
          <a:p>
            <a:pPr indent="0" algn="r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55776" y="3573016"/>
            <a:ext cx="7200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339752" y="5229200"/>
            <a:ext cx="4320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2987824" y="5229200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Equal 3"/>
          <p:cNvSpPr/>
          <p:nvPr/>
        </p:nvSpPr>
        <p:spPr>
          <a:xfrm>
            <a:off x="2317304" y="2852936"/>
            <a:ext cx="288032" cy="1440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3419872" y="5157192"/>
            <a:ext cx="288032" cy="1177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2087724" y="5163764"/>
            <a:ext cx="216024" cy="13087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5366"/>
            <a:ext cx="165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11364"/>
            <a:ext cx="165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ultiply 6"/>
          <p:cNvSpPr/>
          <p:nvPr/>
        </p:nvSpPr>
        <p:spPr>
          <a:xfrm>
            <a:off x="2771800" y="5087564"/>
            <a:ext cx="216024" cy="2070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30" y="2848744"/>
            <a:ext cx="165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7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فصل(2)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a-IR" dirty="0" smtClean="0"/>
              <a:t>چگونه یک تقسیم با مقسوم علیه اعشاری را به یک تقسیم با مقسوم علیه صحیح تبدیل کرده وچگونه خارج قسمت وباقی مانده ی تقسیم اصلی راپیدا می کنید؟</a:t>
            </a:r>
          </a:p>
          <a:p>
            <a:pPr indent="0" algn="l" rtl="0">
              <a:buNone/>
            </a:pPr>
            <a:r>
              <a:rPr lang="en-US" dirty="0" smtClean="0"/>
              <a:t>4/3</a:t>
            </a:r>
            <a:r>
              <a:rPr lang="fa-IR" dirty="0" smtClean="0"/>
              <a:t>  </a:t>
            </a:r>
            <a:r>
              <a:rPr lang="en-US" dirty="0" smtClean="0"/>
              <a:t> 0/7        </a:t>
            </a:r>
            <a:r>
              <a:rPr lang="en-US" dirty="0" smtClean="0">
                <a:solidFill>
                  <a:srgbClr val="FF0000"/>
                </a:solidFill>
              </a:rPr>
              <a:t> 10              43    7</a:t>
            </a:r>
          </a:p>
          <a:p>
            <a:pPr indent="0" algn="l" rtl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10               42    6</a:t>
            </a:r>
            <a:endParaRPr lang="fa-IR" dirty="0" smtClean="0">
              <a:solidFill>
                <a:srgbClr val="FF0000"/>
              </a:solidFill>
            </a:endParaRPr>
          </a:p>
          <a:p>
            <a:pPr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01           10        0/1</a:t>
            </a:r>
          </a:p>
          <a:p>
            <a:pPr indent="0" algn="r">
              <a:buNone/>
            </a:pPr>
            <a:r>
              <a:rPr lang="fa-IR" dirty="0" smtClean="0"/>
              <a:t>باقی مانده: 0/1                                      خارج قسمت: 6</a:t>
            </a:r>
            <a:endParaRPr lang="fa-IR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07704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7704" y="37170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5776" y="371703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11960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11960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0790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39952" y="44371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>
            <a:off x="3563888" y="3573016"/>
            <a:ext cx="216024" cy="1440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5148064" y="4365104"/>
            <a:ext cx="216024" cy="1440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45582"/>
            <a:ext cx="165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24672"/>
            <a:ext cx="165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30" y="4276997"/>
            <a:ext cx="1825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مرور فصل2 ریاضی ششم ابتدایی</Template>
  <TotalTime>0</TotalTime>
  <Words>521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Garamond</vt:lpstr>
      <vt:lpstr>Times New Roman</vt:lpstr>
      <vt:lpstr>Wingdings</vt:lpstr>
      <vt:lpstr>Couture</vt:lpstr>
      <vt:lpstr>به نام خدا</vt:lpstr>
      <vt:lpstr>مرور فصل (2)</vt:lpstr>
      <vt:lpstr>مرور فصل (2)</vt:lpstr>
      <vt:lpstr>مرور فصل (2)</vt:lpstr>
      <vt:lpstr>مرور فصل(2)</vt:lpstr>
      <vt:lpstr>مرور فصل (2)</vt:lpstr>
      <vt:lpstr>مرور فصل(2)</vt:lpstr>
      <vt:lpstr>مرور فصل (2)</vt:lpstr>
      <vt:lpstr>مرور فصل(2)</vt:lpstr>
      <vt:lpstr>مرور فصل (2)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omid arzi</dc:creator>
  <cp:lastModifiedBy>omid arzi</cp:lastModifiedBy>
  <cp:revision>1</cp:revision>
  <dcterms:created xsi:type="dcterms:W3CDTF">2022-01-31T07:40:11Z</dcterms:created>
  <dcterms:modified xsi:type="dcterms:W3CDTF">2022-01-31T07:40:24Z</dcterms:modified>
</cp:coreProperties>
</file>